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5" r:id="rId3"/>
    <p:sldId id="276" r:id="rId4"/>
    <p:sldId id="273" r:id="rId5"/>
    <p:sldId id="275" r:id="rId6"/>
    <p:sldId id="274" r:id="rId7"/>
    <p:sldId id="267" r:id="rId8"/>
    <p:sldId id="277" r:id="rId9"/>
    <p:sldId id="278" r:id="rId10"/>
    <p:sldId id="268" r:id="rId11"/>
    <p:sldId id="269" r:id="rId12"/>
    <p:sldId id="279" r:id="rId13"/>
    <p:sldId id="264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1EA4D9"/>
    <a:srgbClr val="5FCBEF"/>
    <a:srgbClr val="246794"/>
    <a:srgbClr val="2D93B6"/>
    <a:srgbClr val="CDB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711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609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626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7517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563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3930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1321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47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BDC397-046A-48BF-BCE8-2D2044CE30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8" y="205625"/>
            <a:ext cx="1296216" cy="124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593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30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41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176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7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227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054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8DB5-E892-4090-B1F6-40921A682FC0}" type="datetimeFigureOut">
              <a:rPr lang="en-AU" smtClean="0"/>
              <a:t>30/03/2022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804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73D5-911B-4627-8B8D-C0D30A716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6000" dirty="0"/>
              <a:t>APEST Prophets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027D1-9C23-405D-BDE5-F8EFFF60A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3600" dirty="0">
                <a:solidFill>
                  <a:schemeClr val="bg1"/>
                </a:solidFill>
              </a:rPr>
              <a:t>Acts 21: 10-15</a:t>
            </a:r>
          </a:p>
        </p:txBody>
      </p:sp>
    </p:spTree>
    <p:extLst>
      <p:ext uri="{BB962C8B-B14F-4D97-AF65-F5344CB8AC3E}">
        <p14:creationId xmlns:p14="http://schemas.microsoft.com/office/powerpoint/2010/main" val="3753432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4A1F-0371-496D-B13B-6F04ACE3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Signs of</a:t>
            </a:r>
            <a:br>
              <a:rPr lang="en-AU" dirty="0"/>
            </a:br>
            <a:r>
              <a:rPr lang="en-AU" dirty="0"/>
              <a:t>Undeveloped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81EE8-108B-4B7B-BCB2-DE8A62DDE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623930"/>
            <a:ext cx="6347714" cy="341743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5400" dirty="0"/>
              <a:t>Arrogance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800" dirty="0"/>
              <a:t>Self-Interpretation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5400" dirty="0"/>
              <a:t>Bluntness</a:t>
            </a:r>
          </a:p>
        </p:txBody>
      </p:sp>
    </p:spTree>
    <p:extLst>
      <p:ext uri="{BB962C8B-B14F-4D97-AF65-F5344CB8AC3E}">
        <p14:creationId xmlns:p14="http://schemas.microsoft.com/office/powerpoint/2010/main" val="141268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771EF-5AAE-44F8-8D8A-904A66A5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89" y="2248358"/>
            <a:ext cx="6612877" cy="388077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AU" sz="6000" dirty="0"/>
              <a:t>Revelation</a:t>
            </a:r>
          </a:p>
          <a:p>
            <a:pPr marL="742950" indent="-742950" algn="ctr">
              <a:buAutoNum type="arabicPeriod"/>
            </a:pPr>
            <a:r>
              <a:rPr lang="en-AU" sz="6000" dirty="0"/>
              <a:t>Interpretation</a:t>
            </a:r>
          </a:p>
          <a:p>
            <a:pPr marL="742950" indent="-742950" algn="r">
              <a:buAutoNum type="arabicPeriod"/>
            </a:pPr>
            <a:r>
              <a:rPr lang="en-AU" sz="6000" dirty="0"/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98213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771EF-5AAE-44F8-8D8A-904A66A5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185" y="1749287"/>
            <a:ext cx="6612877" cy="4598504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AU" sz="4800" dirty="0"/>
              <a:t>Revelation</a:t>
            </a:r>
            <a:r>
              <a:rPr lang="en-AU" sz="4000" dirty="0"/>
              <a:t> </a:t>
            </a:r>
            <a:br>
              <a:rPr lang="en-AU" sz="4000" dirty="0"/>
            </a:br>
            <a:r>
              <a:rPr lang="en-AU" sz="4000" dirty="0"/>
              <a:t>(</a:t>
            </a:r>
            <a:r>
              <a:rPr lang="en-AU" sz="4000" i="1" dirty="0"/>
              <a:t>Acts 21:11</a:t>
            </a:r>
            <a:r>
              <a:rPr lang="en-AU" sz="4000" dirty="0"/>
              <a:t>)</a:t>
            </a:r>
          </a:p>
          <a:p>
            <a:pPr marL="742950" indent="-742950">
              <a:buAutoNum type="arabicPeriod"/>
            </a:pPr>
            <a:r>
              <a:rPr lang="en-AU" sz="4800" dirty="0"/>
              <a:t>Interpretation</a:t>
            </a:r>
            <a:r>
              <a:rPr lang="en-AU" dirty="0"/>
              <a:t> </a:t>
            </a:r>
            <a:br>
              <a:rPr lang="en-AU" sz="4000" dirty="0"/>
            </a:br>
            <a:r>
              <a:rPr lang="en-AU" sz="4000" dirty="0"/>
              <a:t>(</a:t>
            </a:r>
            <a:r>
              <a:rPr lang="en-AU" sz="4000" i="1" dirty="0"/>
              <a:t>Acts 21:12-14</a:t>
            </a:r>
            <a:r>
              <a:rPr lang="en-AU" sz="4000" dirty="0"/>
              <a:t>)</a:t>
            </a:r>
          </a:p>
          <a:p>
            <a:pPr marL="742950" indent="-742950">
              <a:buFont typeface="Wingdings 3" charset="2"/>
              <a:buAutoNum type="arabicPeriod"/>
            </a:pPr>
            <a:r>
              <a:rPr lang="en-AU" sz="4800" dirty="0"/>
              <a:t>Application</a:t>
            </a:r>
            <a:br>
              <a:rPr lang="en-AU" sz="4000" dirty="0"/>
            </a:br>
            <a:r>
              <a:rPr lang="en-AU" sz="4000" dirty="0"/>
              <a:t>(</a:t>
            </a:r>
            <a:r>
              <a:rPr lang="en-AU" sz="4000" i="1" dirty="0"/>
              <a:t>Acts 21:15</a:t>
            </a:r>
            <a:r>
              <a:rPr lang="en-AU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8495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D14E7-5244-4459-9DC3-B0064F77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1 Corinthians 14:3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E055B-0C25-4FFE-8DE3-D96A90397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3" y="1930400"/>
            <a:ext cx="5804374" cy="4346227"/>
          </a:xfrm>
        </p:spPr>
        <p:txBody>
          <a:bodyPr>
            <a:normAutofit lnSpcReduction="10000"/>
          </a:bodyPr>
          <a:lstStyle/>
          <a:p>
            <a:r>
              <a:rPr lang="en-AU" sz="4800" i="1" dirty="0"/>
              <a:t>The one who prophesies speaks to people for their </a:t>
            </a:r>
            <a:r>
              <a:rPr lang="en-AU" sz="4800" i="1" dirty="0">
                <a:solidFill>
                  <a:srgbClr val="1EA4D9"/>
                </a:solidFill>
              </a:rPr>
              <a:t>strengthening</a:t>
            </a:r>
            <a:r>
              <a:rPr lang="en-AU" sz="4800" i="1" dirty="0"/>
              <a:t>, </a:t>
            </a:r>
            <a:br>
              <a:rPr lang="en-AU" sz="4800" i="1" dirty="0"/>
            </a:br>
            <a:r>
              <a:rPr lang="en-AU" sz="4800" i="1" dirty="0">
                <a:solidFill>
                  <a:srgbClr val="2D93B6"/>
                </a:solidFill>
              </a:rPr>
              <a:t>encouraging</a:t>
            </a:r>
            <a:r>
              <a:rPr lang="en-AU" sz="4800" i="1" dirty="0"/>
              <a:t> and </a:t>
            </a:r>
            <a:r>
              <a:rPr lang="en-AU" sz="4800" i="1" dirty="0">
                <a:solidFill>
                  <a:srgbClr val="246794"/>
                </a:solidFill>
              </a:rPr>
              <a:t>comfort.</a:t>
            </a:r>
          </a:p>
        </p:txBody>
      </p:sp>
    </p:spTree>
    <p:extLst>
      <p:ext uri="{BB962C8B-B14F-4D97-AF65-F5344CB8AC3E}">
        <p14:creationId xmlns:p14="http://schemas.microsoft.com/office/powerpoint/2010/main" val="3708197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A8673-099C-4CD8-9D67-A911CDA9D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40836"/>
            <a:ext cx="6347714" cy="4000528"/>
          </a:xfrm>
        </p:spPr>
        <p:txBody>
          <a:bodyPr>
            <a:normAutofit/>
          </a:bodyPr>
          <a:lstStyle/>
          <a:p>
            <a:pPr algn="ctr"/>
            <a:r>
              <a:rPr lang="en-AU" sz="5400" dirty="0"/>
              <a:t>Am </a:t>
            </a:r>
            <a:r>
              <a:rPr lang="en-AU" sz="5400" i="1" dirty="0"/>
              <a:t>I</a:t>
            </a:r>
            <a:r>
              <a:rPr lang="en-AU" sz="5400" dirty="0"/>
              <a:t> </a:t>
            </a:r>
            <a:r>
              <a:rPr lang="en-AU" sz="5400" dirty="0">
                <a:solidFill>
                  <a:srgbClr val="1EA4D9"/>
                </a:solidFill>
              </a:rPr>
              <a:t>hearing</a:t>
            </a:r>
            <a:r>
              <a:rPr lang="en-AU" sz="5400" dirty="0"/>
              <a:t> God?</a:t>
            </a:r>
            <a:br>
              <a:rPr lang="en-AU" sz="5400" dirty="0"/>
            </a:br>
            <a:r>
              <a:rPr lang="en-AU" sz="4000" dirty="0">
                <a:solidFill>
                  <a:srgbClr val="262626"/>
                </a:solidFill>
              </a:rPr>
              <a:t>b</a:t>
            </a:r>
          </a:p>
          <a:p>
            <a:pPr algn="ctr"/>
            <a:r>
              <a:rPr lang="en-AU" sz="5400" dirty="0"/>
              <a:t>Are we </a:t>
            </a:r>
            <a:r>
              <a:rPr lang="en-AU" sz="5400" dirty="0">
                <a:solidFill>
                  <a:srgbClr val="1EA4D9"/>
                </a:solidFill>
              </a:rPr>
              <a:t>responding</a:t>
            </a:r>
            <a:r>
              <a:rPr lang="en-AU" sz="5400" dirty="0"/>
              <a:t> appropriately?</a:t>
            </a:r>
          </a:p>
        </p:txBody>
      </p:sp>
    </p:spTree>
    <p:extLst>
      <p:ext uri="{BB962C8B-B14F-4D97-AF65-F5344CB8AC3E}">
        <p14:creationId xmlns:p14="http://schemas.microsoft.com/office/powerpoint/2010/main" val="147568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294D7-9388-44FC-836B-0A0BAF86D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Acts 21:10-15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50456-5A01-4545-B3F3-D7BC56591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399236"/>
          </a:xfrm>
        </p:spPr>
        <p:txBody>
          <a:bodyPr>
            <a:normAutofit/>
          </a:bodyPr>
          <a:lstStyle/>
          <a:p>
            <a:r>
              <a:rPr lang="en-AU" sz="4000" dirty="0"/>
              <a:t>After we had been there a number of days, a prophet named Agabus came down from Judea. Coming over to us, he took Paul’s belt, tied his own hands and feet with it and said: </a:t>
            </a:r>
          </a:p>
        </p:txBody>
      </p:sp>
    </p:spTree>
    <p:extLst>
      <p:ext uri="{BB962C8B-B14F-4D97-AF65-F5344CB8AC3E}">
        <p14:creationId xmlns:p14="http://schemas.microsoft.com/office/powerpoint/2010/main" val="250273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294D7-9388-44FC-836B-0A0BAF86D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Acts 21:10-15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50456-5A01-4545-B3F3-D7BC56591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/>
              <a:t>“The Holy Spirit says, ‘In this way the Jewish leaders in Jerusalem will bind the owner of this belt and will hand him over to the Gentiles.’”</a:t>
            </a:r>
          </a:p>
        </p:txBody>
      </p:sp>
    </p:spTree>
    <p:extLst>
      <p:ext uri="{BB962C8B-B14F-4D97-AF65-F5344CB8AC3E}">
        <p14:creationId xmlns:p14="http://schemas.microsoft.com/office/powerpoint/2010/main" val="348726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294D7-9388-44FC-836B-0A0BAF86D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Acts 21:10-15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50456-5A01-4545-B3F3-D7BC56591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When we heard this, we and the people there pleaded with Paul not to go up to Jerusalem.</a:t>
            </a:r>
          </a:p>
        </p:txBody>
      </p:sp>
    </p:spTree>
    <p:extLst>
      <p:ext uri="{BB962C8B-B14F-4D97-AF65-F5344CB8AC3E}">
        <p14:creationId xmlns:p14="http://schemas.microsoft.com/office/powerpoint/2010/main" val="205833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294D7-9388-44FC-836B-0A0BAF86D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Acts 21:10-15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50456-5A01-4545-B3F3-D7BC56591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Then Paul answered, “Why are you weeping and breaking my heart? I am ready not only to be bound, but also to die in Jerusalem for the name of the Lord Jesus.” </a:t>
            </a:r>
          </a:p>
        </p:txBody>
      </p:sp>
    </p:spTree>
    <p:extLst>
      <p:ext uri="{BB962C8B-B14F-4D97-AF65-F5344CB8AC3E}">
        <p14:creationId xmlns:p14="http://schemas.microsoft.com/office/powerpoint/2010/main" val="316493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294D7-9388-44FC-836B-0A0BAF86D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Acts 21:10-15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50456-5A01-4545-B3F3-D7BC56591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When he would not be dissuaded, we gave up and said, “The Lord’s will be done.”</a:t>
            </a:r>
          </a:p>
          <a:p>
            <a:r>
              <a:rPr lang="en-AU" dirty="0"/>
              <a:t>After this, we started on our way up to Jerusalem. </a:t>
            </a:r>
          </a:p>
        </p:txBody>
      </p:sp>
    </p:spTree>
    <p:extLst>
      <p:ext uri="{BB962C8B-B14F-4D97-AF65-F5344CB8AC3E}">
        <p14:creationId xmlns:p14="http://schemas.microsoft.com/office/powerpoint/2010/main" val="3162476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1577E-DDE3-4569-B72F-DF9D1BE1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A Prophet is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13646-67D4-49F8-AB6F-F6E350549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sz="4800" b="1" dirty="0">
                <a:solidFill>
                  <a:srgbClr val="5FCBEF"/>
                </a:solidFill>
              </a:rPr>
              <a:t>Προφήτης</a:t>
            </a:r>
            <a:endParaRPr lang="en-AU" sz="4800" b="1" dirty="0">
              <a:solidFill>
                <a:srgbClr val="5FCBEF"/>
              </a:solidFill>
            </a:endParaRPr>
          </a:p>
          <a:p>
            <a:pPr algn="ctr"/>
            <a:r>
              <a:rPr lang="en-AU" i="1" dirty="0" err="1"/>
              <a:t>Prophētēs</a:t>
            </a:r>
            <a:br>
              <a:rPr lang="en-AU" i="1" dirty="0"/>
            </a:br>
            <a:r>
              <a:rPr lang="en-AU" sz="2800" i="1" dirty="0"/>
              <a:t>(Pro “forth” &amp; </a:t>
            </a:r>
            <a:r>
              <a:rPr lang="en-AU" sz="2800" i="1" dirty="0" err="1"/>
              <a:t>Phemi</a:t>
            </a:r>
            <a:r>
              <a:rPr lang="en-AU" sz="2800" i="1" dirty="0"/>
              <a:t> “Tell”)</a:t>
            </a:r>
            <a:br>
              <a:rPr lang="en-AU" sz="2800" i="1" dirty="0"/>
            </a:br>
            <a:endParaRPr lang="en-AU" sz="2800" i="1" dirty="0"/>
          </a:p>
          <a:p>
            <a:pPr algn="ctr"/>
            <a:r>
              <a:rPr lang="en-AU" sz="4800" dirty="0"/>
              <a:t>A Forth Teller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105805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1577E-DDE3-4569-B72F-DF9D1BE1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A Prophet is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13646-67D4-49F8-AB6F-F6E350549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12488"/>
          </a:xfrm>
        </p:spPr>
        <p:txBody>
          <a:bodyPr>
            <a:normAutofit/>
          </a:bodyPr>
          <a:lstStyle/>
          <a:p>
            <a:pPr algn="ctr"/>
            <a:r>
              <a:rPr lang="en-AU" sz="6000" dirty="0"/>
              <a:t>One who receives </a:t>
            </a:r>
            <a:r>
              <a:rPr lang="en-AU" sz="6000" dirty="0">
                <a:solidFill>
                  <a:srgbClr val="5FCBEF"/>
                </a:solidFill>
              </a:rPr>
              <a:t>God’s message </a:t>
            </a:r>
            <a:r>
              <a:rPr lang="en-AU" sz="6000" dirty="0"/>
              <a:t>and shares it with </a:t>
            </a:r>
            <a:br>
              <a:rPr lang="en-AU" sz="6000" dirty="0"/>
            </a:br>
            <a:r>
              <a:rPr lang="en-AU" sz="6000" dirty="0">
                <a:solidFill>
                  <a:srgbClr val="5FCBEF"/>
                </a:solidFill>
              </a:rPr>
              <a:t>God’s people</a:t>
            </a:r>
          </a:p>
        </p:txBody>
      </p:sp>
    </p:spTree>
    <p:extLst>
      <p:ext uri="{BB962C8B-B14F-4D97-AF65-F5344CB8AC3E}">
        <p14:creationId xmlns:p14="http://schemas.microsoft.com/office/powerpoint/2010/main" val="71201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81EB-1B19-47EE-B8DE-5070273A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300382"/>
            <a:ext cx="6347713" cy="1320800"/>
          </a:xfrm>
        </p:spPr>
        <p:txBody>
          <a:bodyPr>
            <a:normAutofit/>
          </a:bodyPr>
          <a:lstStyle/>
          <a:p>
            <a:r>
              <a:rPr lang="en-AU" sz="4400" dirty="0"/>
              <a:t>1 Corinthians 14:1+5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B626F-1D74-4A96-824F-A7A469C2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829286"/>
            <a:ext cx="7460975" cy="4213706"/>
          </a:xfrm>
        </p:spPr>
        <p:txBody>
          <a:bodyPr>
            <a:normAutofit/>
          </a:bodyPr>
          <a:lstStyle/>
          <a:p>
            <a:r>
              <a:rPr lang="en-AU" dirty="0"/>
              <a:t>“</a:t>
            </a:r>
            <a:r>
              <a:rPr lang="en-AU" i="1" dirty="0"/>
              <a:t>Follow the way of    love and eagerly desire </a:t>
            </a:r>
            <a:br>
              <a:rPr lang="en-AU" i="1" dirty="0"/>
            </a:br>
            <a:r>
              <a:rPr lang="en-AU" i="1" dirty="0"/>
              <a:t>gifts of the Spirit, </a:t>
            </a:r>
            <a:br>
              <a:rPr lang="en-AU" i="1" dirty="0"/>
            </a:br>
            <a:r>
              <a:rPr lang="en-AU" b="1" i="1" dirty="0">
                <a:solidFill>
                  <a:srgbClr val="5FCBEF"/>
                </a:solidFill>
              </a:rPr>
              <a:t>especially prophecy</a:t>
            </a:r>
            <a:r>
              <a:rPr lang="en-AU" i="1" dirty="0"/>
              <a:t>…</a:t>
            </a:r>
            <a:br>
              <a:rPr lang="en-AU" i="1" dirty="0"/>
            </a:br>
            <a:r>
              <a:rPr lang="en-AU" i="1" dirty="0"/>
              <a:t>I would rather have you prophesy</a:t>
            </a:r>
            <a:r>
              <a:rPr lang="en-AU" dirty="0"/>
              <a:t>.”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8204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301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APEST Prophets </vt:lpstr>
      <vt:lpstr>Acts 21:10-15</vt:lpstr>
      <vt:lpstr>Acts 21:10-15</vt:lpstr>
      <vt:lpstr>Acts 21:10-15</vt:lpstr>
      <vt:lpstr>Acts 21:10-15</vt:lpstr>
      <vt:lpstr>Acts 21:10-15</vt:lpstr>
      <vt:lpstr>A Prophet is</vt:lpstr>
      <vt:lpstr>A Prophet is</vt:lpstr>
      <vt:lpstr>1 Corinthians 14:1+5</vt:lpstr>
      <vt:lpstr>Signs of Undeveloped prophets</vt:lpstr>
      <vt:lpstr>PowerPoint Presentation</vt:lpstr>
      <vt:lpstr>PowerPoint Presentation</vt:lpstr>
      <vt:lpstr>1 Corinthians 14:3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APEST Apostles</dc:title>
  <dc:creator>Paul Riessen</dc:creator>
  <cp:lastModifiedBy>Paul Riessen</cp:lastModifiedBy>
  <cp:revision>11</cp:revision>
  <dcterms:created xsi:type="dcterms:W3CDTF">2022-03-15T08:52:35Z</dcterms:created>
  <dcterms:modified xsi:type="dcterms:W3CDTF">2022-03-29T23:20:36Z</dcterms:modified>
</cp:coreProperties>
</file>